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embeddedFontLst>
    <p:embeddedFont>
      <p:font typeface="Roboto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6" roundtripDataSignature="AMtx7miNaMht9uZ8UfE92dZMLCaHn8wK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Roboto-regular.fntdata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Roboto-italic.fntdata"/><Relationship Id="rId21" Type="http://schemas.openxmlformats.org/officeDocument/2006/relationships/slide" Target="slides/slide16.xml"/><Relationship Id="rId43" Type="http://schemas.openxmlformats.org/officeDocument/2006/relationships/font" Target="fonts/Roboto-bold.fntdata"/><Relationship Id="rId24" Type="http://schemas.openxmlformats.org/officeDocument/2006/relationships/slide" Target="slides/slide19.xml"/><Relationship Id="rId46" Type="http://customschemas.google.com/relationships/presentationmetadata" Target="metadata"/><Relationship Id="rId23" Type="http://schemas.openxmlformats.org/officeDocument/2006/relationships/slide" Target="slides/slide18.xml"/><Relationship Id="rId45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88c3ae3d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88c3ae3d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7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37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37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7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7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37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37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7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3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46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46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46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46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46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4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46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46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4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3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3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38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39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39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39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9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39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39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3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39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3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40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40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4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4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42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4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4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4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4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4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4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43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4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4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Google Shape;61;p44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44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44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4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4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5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4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3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3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Relationship Id="rId4" Type="http://schemas.openxmlformats.org/officeDocument/2006/relationships/image" Target="../media/image4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Relationship Id="rId4" Type="http://schemas.openxmlformats.org/officeDocument/2006/relationships/image" Target="../media/image4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>
            <p:ph type="ctrTitle"/>
          </p:nvPr>
        </p:nvSpPr>
        <p:spPr>
          <a:xfrm>
            <a:off x="311700" y="246475"/>
            <a:ext cx="85206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>
                <a:latin typeface="Times New Roman"/>
                <a:ea typeface="Times New Roman"/>
                <a:cs typeface="Times New Roman"/>
                <a:sym typeface="Times New Roman"/>
              </a:rPr>
              <a:t>Programming in JAVA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>
                <a:latin typeface="Times New Roman"/>
                <a:ea typeface="Times New Roman"/>
                <a:cs typeface="Times New Roman"/>
                <a:sym typeface="Times New Roman"/>
              </a:rPr>
              <a:t>UNIT-1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p1"/>
          <p:cNvSpPr txBox="1"/>
          <p:nvPr>
            <p:ph idx="1" type="subTitle"/>
          </p:nvPr>
        </p:nvSpPr>
        <p:spPr>
          <a:xfrm>
            <a:off x="361000" y="1860825"/>
            <a:ext cx="8520600" cy="22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latin typeface="Times New Roman"/>
                <a:ea typeface="Times New Roman"/>
                <a:cs typeface="Times New Roman"/>
                <a:sym typeface="Times New Roman"/>
              </a:rPr>
              <a:t>BY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latin typeface="Times New Roman"/>
                <a:ea typeface="Times New Roman"/>
                <a:cs typeface="Times New Roman"/>
                <a:sym typeface="Times New Roman"/>
              </a:rPr>
              <a:t>V.MAHALAKSHMI, M.C.A.,M.PHIL.,M.Sc(MATHS)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latin typeface="Times New Roman"/>
                <a:ea typeface="Times New Roman"/>
                <a:cs typeface="Times New Roman"/>
                <a:sym typeface="Times New Roman"/>
              </a:rPr>
              <a:t>ASSISTANT PROFESSOR IN COMPUTER SCIENCE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latin typeface="Times New Roman"/>
                <a:ea typeface="Times New Roman"/>
                <a:cs typeface="Times New Roman"/>
                <a:sym typeface="Times New Roman"/>
              </a:rPr>
              <a:t>SHRIMATI INDIRA GANDHI COLLEGE,TRICHY-2.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0"/>
          <p:cNvPicPr preferRelativeResize="0"/>
          <p:nvPr/>
        </p:nvPicPr>
        <p:blipFill rotWithShape="1">
          <a:blip r:embed="rId3">
            <a:alphaModFix/>
          </a:blip>
          <a:srcRect b="33483" l="23041" r="47137" t="22391"/>
          <a:stretch/>
        </p:blipFill>
        <p:spPr>
          <a:xfrm>
            <a:off x="544025" y="334638"/>
            <a:ext cx="7820599" cy="447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1"/>
          <p:cNvPicPr preferRelativeResize="0"/>
          <p:nvPr/>
        </p:nvPicPr>
        <p:blipFill rotWithShape="1">
          <a:blip r:embed="rId3">
            <a:alphaModFix/>
          </a:blip>
          <a:srcRect b="39558" l="18440" r="45953" t="18627"/>
          <a:stretch/>
        </p:blipFill>
        <p:spPr>
          <a:xfrm>
            <a:off x="353275" y="696200"/>
            <a:ext cx="7200924" cy="42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2"/>
          <p:cNvPicPr preferRelativeResize="0"/>
          <p:nvPr/>
        </p:nvPicPr>
        <p:blipFill rotWithShape="1">
          <a:blip r:embed="rId3">
            <a:alphaModFix/>
          </a:blip>
          <a:srcRect b="36285" l="20828" r="55282" t="19715"/>
          <a:stretch/>
        </p:blipFill>
        <p:spPr>
          <a:xfrm>
            <a:off x="290950" y="737750"/>
            <a:ext cx="3979725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2"/>
          <p:cNvPicPr preferRelativeResize="0"/>
          <p:nvPr/>
        </p:nvPicPr>
        <p:blipFill rotWithShape="1">
          <a:blip r:embed="rId4">
            <a:alphaModFix/>
          </a:blip>
          <a:srcRect b="38820" l="20855" r="45827" t="20485"/>
          <a:stretch/>
        </p:blipFill>
        <p:spPr>
          <a:xfrm>
            <a:off x="4831775" y="779325"/>
            <a:ext cx="3761500" cy="361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3"/>
          <p:cNvPicPr preferRelativeResize="0"/>
          <p:nvPr/>
        </p:nvPicPr>
        <p:blipFill rotWithShape="1">
          <a:blip r:embed="rId3">
            <a:alphaModFix/>
          </a:blip>
          <a:srcRect b="42630" l="19821" r="46644" t="19244"/>
          <a:stretch/>
        </p:blipFill>
        <p:spPr>
          <a:xfrm>
            <a:off x="353300" y="768925"/>
            <a:ext cx="3491325" cy="36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3"/>
          <p:cNvPicPr preferRelativeResize="0"/>
          <p:nvPr/>
        </p:nvPicPr>
        <p:blipFill rotWithShape="1">
          <a:blip r:embed="rId4">
            <a:alphaModFix/>
          </a:blip>
          <a:srcRect b="39646" l="19819" r="44573" t="18539"/>
          <a:stretch/>
        </p:blipFill>
        <p:spPr>
          <a:xfrm>
            <a:off x="4405775" y="768925"/>
            <a:ext cx="4031650" cy="371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4"/>
          <p:cNvPicPr preferRelativeResize="0"/>
          <p:nvPr/>
        </p:nvPicPr>
        <p:blipFill rotWithShape="1">
          <a:blip r:embed="rId3">
            <a:alphaModFix/>
          </a:blip>
          <a:srcRect b="37179" l="18784" r="44571" t="19777"/>
          <a:stretch/>
        </p:blipFill>
        <p:spPr>
          <a:xfrm>
            <a:off x="228600" y="748150"/>
            <a:ext cx="3605649" cy="390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4"/>
          <p:cNvPicPr preferRelativeResize="0"/>
          <p:nvPr/>
        </p:nvPicPr>
        <p:blipFill rotWithShape="1">
          <a:blip r:embed="rId4">
            <a:alphaModFix/>
          </a:blip>
          <a:srcRect b="38141" l="18784" r="44915" t="18721"/>
          <a:stretch/>
        </p:blipFill>
        <p:spPr>
          <a:xfrm>
            <a:off x="4572000" y="810500"/>
            <a:ext cx="4073224" cy="384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5"/>
          <p:cNvPicPr preferRelativeResize="0"/>
          <p:nvPr/>
        </p:nvPicPr>
        <p:blipFill rotWithShape="1">
          <a:blip r:embed="rId3">
            <a:alphaModFix/>
          </a:blip>
          <a:srcRect b="35020" l="19126" r="45608" t="21704"/>
          <a:stretch/>
        </p:blipFill>
        <p:spPr>
          <a:xfrm>
            <a:off x="207825" y="727375"/>
            <a:ext cx="3470548" cy="42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5"/>
          <p:cNvPicPr preferRelativeResize="0"/>
          <p:nvPr/>
        </p:nvPicPr>
        <p:blipFill rotWithShape="1">
          <a:blip r:embed="rId4">
            <a:alphaModFix/>
          </a:blip>
          <a:srcRect b="37095" l="17401" r="45954" t="19244"/>
          <a:stretch/>
        </p:blipFill>
        <p:spPr>
          <a:xfrm>
            <a:off x="4530425" y="779325"/>
            <a:ext cx="3699176" cy="404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6"/>
          <p:cNvPicPr preferRelativeResize="0"/>
          <p:nvPr/>
        </p:nvPicPr>
        <p:blipFill rotWithShape="1">
          <a:blip r:embed="rId3">
            <a:alphaModFix/>
          </a:blip>
          <a:srcRect b="6383" l="0" r="0" t="8050"/>
          <a:stretch/>
        </p:blipFill>
        <p:spPr>
          <a:xfrm>
            <a:off x="259775" y="602675"/>
            <a:ext cx="4249875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 rotWithShape="1">
          <a:blip r:embed="rId4">
            <a:alphaModFix/>
          </a:blip>
          <a:srcRect b="41670" l="17404" r="44914" t="19242"/>
          <a:stretch/>
        </p:blipFill>
        <p:spPr>
          <a:xfrm>
            <a:off x="4831775" y="665025"/>
            <a:ext cx="3917374" cy="342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7"/>
          <p:cNvPicPr preferRelativeResize="0"/>
          <p:nvPr/>
        </p:nvPicPr>
        <p:blipFill rotWithShape="1">
          <a:blip r:embed="rId3">
            <a:alphaModFix/>
          </a:blip>
          <a:srcRect b="37482" l="18092" r="44571" t="17401"/>
          <a:stretch/>
        </p:blipFill>
        <p:spPr>
          <a:xfrm>
            <a:off x="374075" y="841675"/>
            <a:ext cx="3636825" cy="351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 rotWithShape="1">
          <a:blip r:embed="rId4">
            <a:alphaModFix/>
          </a:blip>
          <a:srcRect b="37529" l="19125" r="46649" t="18717"/>
          <a:stretch/>
        </p:blipFill>
        <p:spPr>
          <a:xfrm>
            <a:off x="4572000" y="800100"/>
            <a:ext cx="4000498" cy="355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8"/>
          <p:cNvPicPr preferRelativeResize="0"/>
          <p:nvPr/>
        </p:nvPicPr>
        <p:blipFill rotWithShape="1">
          <a:blip r:embed="rId3">
            <a:alphaModFix/>
          </a:blip>
          <a:srcRect b="46938" l="18093" r="44222" t="18011"/>
          <a:stretch/>
        </p:blipFill>
        <p:spPr>
          <a:xfrm>
            <a:off x="290950" y="737750"/>
            <a:ext cx="3636825" cy="359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8"/>
          <p:cNvPicPr preferRelativeResize="0"/>
          <p:nvPr/>
        </p:nvPicPr>
        <p:blipFill rotWithShape="1">
          <a:blip r:embed="rId4">
            <a:alphaModFix/>
          </a:blip>
          <a:srcRect b="38714" l="19127" r="44916" t="18625"/>
          <a:stretch/>
        </p:blipFill>
        <p:spPr>
          <a:xfrm>
            <a:off x="4281050" y="737750"/>
            <a:ext cx="4145974" cy="349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/>
          <p:nvPr>
            <p:ph type="ctrTitle"/>
          </p:nvPr>
        </p:nvSpPr>
        <p:spPr>
          <a:xfrm>
            <a:off x="598100" y="369703"/>
            <a:ext cx="82221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Applications and Applets</a:t>
            </a:r>
            <a:endParaRPr/>
          </a:p>
        </p:txBody>
      </p:sp>
      <p:pic>
        <p:nvPicPr>
          <p:cNvPr id="187" name="Google Shape;187;p19"/>
          <p:cNvPicPr preferRelativeResize="0"/>
          <p:nvPr/>
        </p:nvPicPr>
        <p:blipFill rotWithShape="1">
          <a:blip r:embed="rId3">
            <a:alphaModFix/>
          </a:blip>
          <a:srcRect b="18147" l="20854" r="23830" t="17289"/>
          <a:stretch/>
        </p:blipFill>
        <p:spPr>
          <a:xfrm>
            <a:off x="155850" y="1226125"/>
            <a:ext cx="3106899" cy="335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 rotWithShape="1">
          <a:blip r:embed="rId4">
            <a:alphaModFix/>
          </a:blip>
          <a:srcRect b="22777" l="3836" r="45347" t="12660"/>
          <a:stretch/>
        </p:blipFill>
        <p:spPr>
          <a:xfrm>
            <a:off x="4249875" y="1226125"/>
            <a:ext cx="4509651" cy="340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 b="28906" l="21686" r="43885" t="29394"/>
          <a:stretch/>
        </p:blipFill>
        <p:spPr>
          <a:xfrm>
            <a:off x="636913" y="646500"/>
            <a:ext cx="7870175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0" y="0"/>
            <a:ext cx="7468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GB" sz="3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Basic concepts of OOP’s</a:t>
            </a:r>
            <a:endParaRPr b="0" i="0" sz="3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0"/>
          <p:cNvPicPr preferRelativeResize="0"/>
          <p:nvPr/>
        </p:nvPicPr>
        <p:blipFill rotWithShape="1">
          <a:blip r:embed="rId3">
            <a:alphaModFix/>
          </a:blip>
          <a:srcRect b="8170" l="3921" r="42495" t="16786"/>
          <a:stretch/>
        </p:blipFill>
        <p:spPr>
          <a:xfrm>
            <a:off x="228600" y="904000"/>
            <a:ext cx="3782300" cy="358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 rotWithShape="1">
          <a:blip r:embed="rId4">
            <a:alphaModFix/>
          </a:blip>
          <a:srcRect b="26943" l="4262" r="44571" t="17100"/>
          <a:stretch/>
        </p:blipFill>
        <p:spPr>
          <a:xfrm>
            <a:off x="4592775" y="997525"/>
            <a:ext cx="3782300" cy="349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1"/>
          <p:cNvPicPr preferRelativeResize="0"/>
          <p:nvPr/>
        </p:nvPicPr>
        <p:blipFill rotWithShape="1">
          <a:blip r:embed="rId3">
            <a:alphaModFix/>
          </a:blip>
          <a:srcRect b="11972" l="7724" r="43531" t="15468"/>
          <a:stretch/>
        </p:blipFill>
        <p:spPr>
          <a:xfrm>
            <a:off x="270175" y="436425"/>
            <a:ext cx="8188026" cy="446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2"/>
          <p:cNvPicPr preferRelativeResize="0"/>
          <p:nvPr/>
        </p:nvPicPr>
        <p:blipFill rotWithShape="1">
          <a:blip r:embed="rId3">
            <a:alphaModFix/>
          </a:blip>
          <a:srcRect b="15662" l="3570" r="42498" t="16086"/>
          <a:stretch/>
        </p:blipFill>
        <p:spPr>
          <a:xfrm>
            <a:off x="394850" y="704600"/>
            <a:ext cx="3527350" cy="398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2"/>
          <p:cNvPicPr preferRelativeResize="0"/>
          <p:nvPr/>
        </p:nvPicPr>
        <p:blipFill rotWithShape="1">
          <a:blip r:embed="rId4">
            <a:alphaModFix/>
          </a:blip>
          <a:srcRect b="27684" l="5085" r="44157" t="16722"/>
          <a:stretch/>
        </p:blipFill>
        <p:spPr>
          <a:xfrm>
            <a:off x="4125750" y="704600"/>
            <a:ext cx="4341049" cy="39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3"/>
          <p:cNvPicPr preferRelativeResize="0"/>
          <p:nvPr/>
        </p:nvPicPr>
        <p:blipFill rotWithShape="1">
          <a:blip r:embed="rId3">
            <a:alphaModFix/>
          </a:blip>
          <a:srcRect b="9891" l="3919" r="40082" t="15896"/>
          <a:stretch/>
        </p:blipFill>
        <p:spPr>
          <a:xfrm>
            <a:off x="551925" y="540175"/>
            <a:ext cx="7362948" cy="460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4"/>
          <p:cNvPicPr preferRelativeResize="0"/>
          <p:nvPr/>
        </p:nvPicPr>
        <p:blipFill rotWithShape="1">
          <a:blip r:embed="rId3">
            <a:alphaModFix/>
          </a:blip>
          <a:srcRect b="24334" l="3920" r="41774" t="15205"/>
          <a:stretch/>
        </p:blipFill>
        <p:spPr>
          <a:xfrm>
            <a:off x="387525" y="869000"/>
            <a:ext cx="3840000" cy="364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4"/>
          <p:cNvPicPr preferRelativeResize="0"/>
          <p:nvPr/>
        </p:nvPicPr>
        <p:blipFill rotWithShape="1">
          <a:blip r:embed="rId4">
            <a:alphaModFix/>
          </a:blip>
          <a:srcRect b="22943" l="3520" r="41389" t="15904"/>
          <a:stretch/>
        </p:blipFill>
        <p:spPr>
          <a:xfrm>
            <a:off x="4755975" y="869000"/>
            <a:ext cx="3710824" cy="358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3">
            <a:alphaModFix/>
          </a:blip>
          <a:srcRect b="12523" l="3910" r="41779" t="16599"/>
          <a:stretch/>
        </p:blipFill>
        <p:spPr>
          <a:xfrm>
            <a:off x="669350" y="598900"/>
            <a:ext cx="7891399" cy="434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 rotWithShape="1">
          <a:blip r:embed="rId3">
            <a:alphaModFix/>
          </a:blip>
          <a:srcRect b="14170" l="2336" r="4187" t="0"/>
          <a:stretch/>
        </p:blipFill>
        <p:spPr>
          <a:xfrm>
            <a:off x="1047500" y="667775"/>
            <a:ext cx="7702176" cy="380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7"/>
          <p:cNvPicPr preferRelativeResize="0"/>
          <p:nvPr/>
        </p:nvPicPr>
        <p:blipFill rotWithShape="1">
          <a:blip r:embed="rId3">
            <a:alphaModFix/>
          </a:blip>
          <a:srcRect b="16329" l="5268" r="36649" t="7930"/>
          <a:stretch/>
        </p:blipFill>
        <p:spPr>
          <a:xfrm>
            <a:off x="669350" y="457975"/>
            <a:ext cx="7715250" cy="40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8"/>
          <p:cNvSpPr txBox="1"/>
          <p:nvPr>
            <p:ph type="ctrTitle"/>
          </p:nvPr>
        </p:nvSpPr>
        <p:spPr>
          <a:xfrm>
            <a:off x="586350" y="140925"/>
            <a:ext cx="82221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/>
              <a:t>Java Development Kit </a:t>
            </a:r>
            <a:endParaRPr/>
          </a:p>
        </p:txBody>
      </p:sp>
      <p:pic>
        <p:nvPicPr>
          <p:cNvPr id="237" name="Google Shape;237;p28"/>
          <p:cNvPicPr preferRelativeResize="0"/>
          <p:nvPr/>
        </p:nvPicPr>
        <p:blipFill rotWithShape="1">
          <a:blip r:embed="rId3">
            <a:alphaModFix/>
          </a:blip>
          <a:srcRect b="24336" l="16810" r="44122" t="29103"/>
          <a:stretch/>
        </p:blipFill>
        <p:spPr>
          <a:xfrm>
            <a:off x="716325" y="1045150"/>
            <a:ext cx="7139850" cy="37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9"/>
          <p:cNvPicPr preferRelativeResize="0"/>
          <p:nvPr/>
        </p:nvPicPr>
        <p:blipFill rotWithShape="1">
          <a:blip r:embed="rId3">
            <a:alphaModFix/>
          </a:blip>
          <a:srcRect b="21558" l="19343" r="45453" t="34959"/>
          <a:stretch/>
        </p:blipFill>
        <p:spPr>
          <a:xfrm>
            <a:off x="645875" y="1056875"/>
            <a:ext cx="3640376" cy="333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9"/>
          <p:cNvPicPr preferRelativeResize="0"/>
          <p:nvPr/>
        </p:nvPicPr>
        <p:blipFill rotWithShape="1">
          <a:blip r:embed="rId4">
            <a:alphaModFix/>
          </a:blip>
          <a:srcRect b="18088" l="17041" r="45514" t="30552"/>
          <a:stretch/>
        </p:blipFill>
        <p:spPr>
          <a:xfrm>
            <a:off x="5073050" y="1056875"/>
            <a:ext cx="3440725" cy="333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/>
          <p:cNvPicPr preferRelativeResize="0"/>
          <p:nvPr/>
        </p:nvPicPr>
        <p:blipFill rotWithShape="1">
          <a:blip r:embed="rId3">
            <a:alphaModFix/>
          </a:blip>
          <a:srcRect b="30070" l="21829" r="43519" t="22570"/>
          <a:stretch/>
        </p:blipFill>
        <p:spPr>
          <a:xfrm>
            <a:off x="247875" y="966725"/>
            <a:ext cx="8291576" cy="40652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/>
          <p:nvPr/>
        </p:nvSpPr>
        <p:spPr>
          <a:xfrm>
            <a:off x="3072000" y="1996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GB" sz="3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OBJECT</a:t>
            </a:r>
            <a:endParaRPr b="0" i="0" sz="3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0"/>
          <p:cNvPicPr preferRelativeResize="0"/>
          <p:nvPr/>
        </p:nvPicPr>
        <p:blipFill rotWithShape="1">
          <a:blip r:embed="rId3">
            <a:alphaModFix/>
          </a:blip>
          <a:srcRect b="19151" l="4441" r="35785" t="7688"/>
          <a:stretch/>
        </p:blipFill>
        <p:spPr>
          <a:xfrm>
            <a:off x="763300" y="739825"/>
            <a:ext cx="6869751" cy="399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5625" y="528450"/>
            <a:ext cx="5448800" cy="408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050" y="962950"/>
            <a:ext cx="7057625" cy="387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175" y="692850"/>
            <a:ext cx="6740550" cy="403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"/>
          <p:cNvSpPr txBox="1"/>
          <p:nvPr>
            <p:ph type="ctrTitle"/>
          </p:nvPr>
        </p:nvSpPr>
        <p:spPr>
          <a:xfrm>
            <a:off x="598100" y="517577"/>
            <a:ext cx="8222100" cy="12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/>
              <a:t>Java Source File Structure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/>
          </a:p>
        </p:txBody>
      </p:sp>
      <p:pic>
        <p:nvPicPr>
          <p:cNvPr id="269" name="Google Shape;269;p34"/>
          <p:cNvPicPr preferRelativeResize="0"/>
          <p:nvPr/>
        </p:nvPicPr>
        <p:blipFill rotWithShape="1">
          <a:blip r:embed="rId3">
            <a:alphaModFix/>
          </a:blip>
          <a:srcRect b="9371" l="0" r="0" t="0"/>
          <a:stretch/>
        </p:blipFill>
        <p:spPr>
          <a:xfrm>
            <a:off x="70450" y="1127350"/>
            <a:ext cx="3299825" cy="349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/>
          <p:cNvPicPr preferRelativeResize="0"/>
          <p:nvPr/>
        </p:nvPicPr>
        <p:blipFill rotWithShape="1">
          <a:blip r:embed="rId4">
            <a:alphaModFix/>
          </a:blip>
          <a:srcRect b="4039" l="0" r="0" t="0"/>
          <a:stretch/>
        </p:blipFill>
        <p:spPr>
          <a:xfrm>
            <a:off x="3652125" y="1080375"/>
            <a:ext cx="5260925" cy="349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1100" y="681100"/>
            <a:ext cx="7415400" cy="428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88c3ae3d2d_0_0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288c3ae3d2d_0_0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/>
          <p:nvPr>
            <p:ph idx="4294967295" type="title"/>
          </p:nvPr>
        </p:nvSpPr>
        <p:spPr>
          <a:xfrm>
            <a:off x="2560000" y="445225"/>
            <a:ext cx="32763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>
                <a:solidFill>
                  <a:schemeClr val="lt1"/>
                </a:solidFill>
              </a:rPr>
              <a:t>CLASSES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04" name="Google Shape;104;p4"/>
          <p:cNvPicPr preferRelativeResize="0"/>
          <p:nvPr/>
        </p:nvPicPr>
        <p:blipFill rotWithShape="1">
          <a:blip r:embed="rId3">
            <a:alphaModFix/>
          </a:blip>
          <a:srcRect b="28906" l="21010" r="43884" t="23842"/>
          <a:stretch/>
        </p:blipFill>
        <p:spPr>
          <a:xfrm>
            <a:off x="681675" y="941950"/>
            <a:ext cx="7758624" cy="400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5"/>
          <p:cNvPicPr preferRelativeResize="0"/>
          <p:nvPr/>
        </p:nvPicPr>
        <p:blipFill rotWithShape="1">
          <a:blip r:embed="rId3">
            <a:alphaModFix/>
          </a:blip>
          <a:srcRect b="29624" l="21818" r="43479" t="18303"/>
          <a:stretch/>
        </p:blipFill>
        <p:spPr>
          <a:xfrm>
            <a:off x="309850" y="347025"/>
            <a:ext cx="8031301" cy="466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6"/>
          <p:cNvPicPr preferRelativeResize="0"/>
          <p:nvPr/>
        </p:nvPicPr>
        <p:blipFill rotWithShape="1">
          <a:blip r:embed="rId3">
            <a:alphaModFix/>
          </a:blip>
          <a:srcRect b="30833" l="22226" r="44564" t="23598"/>
          <a:stretch/>
        </p:blipFill>
        <p:spPr>
          <a:xfrm>
            <a:off x="495750" y="619700"/>
            <a:ext cx="7238099" cy="406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7"/>
          <p:cNvPicPr preferRelativeResize="0"/>
          <p:nvPr/>
        </p:nvPicPr>
        <p:blipFill rotWithShape="1">
          <a:blip r:embed="rId3">
            <a:alphaModFix/>
          </a:blip>
          <a:srcRect b="30352" l="22093" r="44970" t="22390"/>
          <a:stretch/>
        </p:blipFill>
        <p:spPr>
          <a:xfrm>
            <a:off x="632100" y="371825"/>
            <a:ext cx="6977801" cy="456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8"/>
          <p:cNvPicPr preferRelativeResize="0"/>
          <p:nvPr/>
        </p:nvPicPr>
        <p:blipFill rotWithShape="1">
          <a:blip r:embed="rId3">
            <a:alphaModFix/>
          </a:blip>
          <a:srcRect b="30410" l="23313" r="43342" t="21440"/>
          <a:stretch/>
        </p:blipFill>
        <p:spPr>
          <a:xfrm>
            <a:off x="780825" y="359425"/>
            <a:ext cx="7287651" cy="448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9"/>
          <p:cNvPicPr preferRelativeResize="0"/>
          <p:nvPr/>
        </p:nvPicPr>
        <p:blipFill rotWithShape="1">
          <a:blip r:embed="rId3">
            <a:alphaModFix/>
          </a:blip>
          <a:srcRect b="30111" l="21549" r="42938" t="19767"/>
          <a:stretch/>
        </p:blipFill>
        <p:spPr>
          <a:xfrm>
            <a:off x="508150" y="247875"/>
            <a:ext cx="7337227" cy="480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